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111" d="100"/>
          <a:sy n="111" d="100"/>
        </p:scale>
        <p:origin x="594"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thehackernews.com/2020/12/new-evidence-suggests-solarwinds.html" TargetMode="External"/><Relationship Id="rId2" Type="http://schemas.openxmlformats.org/officeDocument/2006/relationships/hyperlink" Target="https://www.techtarget.com/whatis/feature/SolarWinds-hack-explained-Everything-you-need-to-know"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pc="400" dirty="0"/>
              <a:t>SolarWinds breach</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Javarious Madison</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latin typeface="+mn-lt"/>
              </a:rPr>
              <a:t>Brief summary</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normAutofit lnSpcReduction="10000"/>
          </a:bodyPr>
          <a:lstStyle/>
          <a:p>
            <a:pPr algn="l"/>
            <a:r>
              <a:rPr lang="en-US" sz="1800" dirty="0">
                <a:solidFill>
                  <a:schemeClr val="bg1"/>
                </a:solidFill>
              </a:rPr>
              <a:t>The SolarWinds breach, also known as the SolarWinds supply chain attack or Sunburst attack, was a major cybersecurity incident that occurred in 2020. The breach targeted the software company SolarWinds, which hosts a software called </a:t>
            </a:r>
            <a:r>
              <a:rPr lang="en-US" dirty="0"/>
              <a:t>O</a:t>
            </a:r>
            <a:r>
              <a:rPr lang="en-US" sz="1800" dirty="0">
                <a:solidFill>
                  <a:schemeClr val="bg1"/>
                </a:solidFill>
              </a:rPr>
              <a:t>rion which is used by numerous organizations, including government agencies and Fortune 500 companies for network and infrastructure monitoring.</a:t>
            </a:r>
          </a:p>
          <a:p>
            <a:pPr algn="l"/>
            <a:r>
              <a:rPr lang="en-US" dirty="0"/>
              <a:t>The breach has allowed the hackers to gain unauthorized access to company networks that have received an update from SolarWinds to the Orion software that contained malicious code.</a:t>
            </a:r>
            <a:endParaRPr lang="en-US" sz="1800" dirty="0">
              <a:solidFill>
                <a:schemeClr val="bg1"/>
              </a:solidFill>
            </a:endParaRP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err="1"/>
              <a:t>Soloar</a:t>
            </a:r>
            <a:r>
              <a:rPr lang="en-US" dirty="0"/>
              <a:t> winds breach</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dirty="0"/>
              <a:t>Significance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fontScale="85000" lnSpcReduction="20000"/>
          </a:bodyPr>
          <a:lstStyle/>
          <a:p>
            <a:r>
              <a:rPr lang="en-US" sz="2000" dirty="0"/>
              <a:t>Affected entities: SolarWinds, U.S. government agencies, private sector companies, and SolarWinds customers.</a:t>
            </a:r>
          </a:p>
          <a:p>
            <a:r>
              <a:rPr lang="en-US" sz="2000" dirty="0"/>
              <a:t>Scope of the issue: Widespread compromise of potentially thousands of organizations, lasting several months.</a:t>
            </a:r>
          </a:p>
          <a:p>
            <a:r>
              <a:rPr lang="en-US" sz="2000" dirty="0"/>
              <a:t>Sensitive data exposure: Access to sensitive information within compromised networks.</a:t>
            </a:r>
          </a:p>
          <a:p>
            <a:r>
              <a:rPr lang="en-US" sz="2000" dirty="0"/>
              <a:t>National security implications: Concerns about critical infrastructure, government secrets, and national security.</a:t>
            </a:r>
          </a:p>
          <a:p>
            <a:r>
              <a:rPr lang="en-US" sz="2000" dirty="0"/>
              <a:t>Supply chain vulnerability: Exposed weaknesses in software supply chains, emphasizing the need for enhanced security measures.</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SolarWinds Breach</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316302" y="672859"/>
            <a:ext cx="7542362" cy="1405761"/>
          </a:xfrm>
        </p:spPr>
        <p:txBody>
          <a:bodyPr>
            <a:normAutofit fontScale="90000"/>
          </a:bodyPr>
          <a:lstStyle/>
          <a:p>
            <a:r>
              <a:rPr lang="en-US" b="1" cap="all" spc="400" dirty="0">
                <a:solidFill>
                  <a:schemeClr val="bg1"/>
                </a:solidFill>
                <a:latin typeface="+mn-lt"/>
              </a:rPr>
              <a:t>threat actors involved</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1523999" y="2444036"/>
            <a:ext cx="9595449" cy="3456432"/>
          </a:xfrm>
        </p:spPr>
        <p:txBody>
          <a:bodyPr>
            <a:normAutofit/>
          </a:bodyPr>
          <a:lstStyle/>
          <a:p>
            <a:r>
              <a:rPr lang="en-US" dirty="0"/>
              <a:t>The U.S. government attributed the attack to a Russian state-sponsored advanced threat group also known as Cozy Bear. Cozy Bear has been active for several years and has been linked to various cyber espionage campaigns.</a:t>
            </a:r>
          </a:p>
          <a:p>
            <a:endParaRPr lang="en-US" dirty="0"/>
          </a:p>
          <a:p>
            <a:r>
              <a:rPr lang="en-US" dirty="0"/>
              <a:t>Microsoft decided that the primary designation for the threat actor behind the SolarWinds attack should actually be Nobelium -- the idea being that the group is active against multiple victims -- not just SolarWinds -- and uses more malware than just Sunburst.</a:t>
            </a:r>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fontScale="90000"/>
          </a:bodyPr>
          <a:lstStyle/>
          <a:p>
            <a:r>
              <a:rPr lang="en-US" dirty="0"/>
              <a:t>Security </a:t>
            </a:r>
            <a:r>
              <a:rPr lang="en-US" dirty="0" err="1"/>
              <a:t>reccommendations</a:t>
            </a:r>
            <a:endParaRPr lang="en-US" sz="5400" dirty="0"/>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FBE4C513-CA8C-E5B4-AC7A-99778DD9E805}"/>
              </a:ext>
            </a:extLst>
          </p:cNvPr>
          <p:cNvSpPr>
            <a:spLocks noGrp="1"/>
          </p:cNvSpPr>
          <p:nvPr>
            <p:ph idx="1"/>
          </p:nvPr>
        </p:nvSpPr>
        <p:spPr/>
        <p:txBody>
          <a:bodyPr>
            <a:normAutofit fontScale="85000" lnSpcReduction="20000"/>
          </a:bodyPr>
          <a:lstStyle/>
          <a:p>
            <a:r>
              <a:rPr lang="en-US" dirty="0"/>
              <a:t>Incident response and containment: Take immediate measures to contain the breach, remove malicious code, and patch vulnerabilities to mitigate further damage.</a:t>
            </a:r>
          </a:p>
          <a:p>
            <a:endParaRPr lang="en-US" dirty="0"/>
          </a:p>
          <a:p>
            <a:r>
              <a:rPr lang="en-US" dirty="0"/>
              <a:t>Strengthen security measures: Enhance security by implementing access controls, multi-factor authentication, and encryption. Regularly update and patch software to address vulnerabilities.</a:t>
            </a:r>
          </a:p>
          <a:p>
            <a:endParaRPr lang="en-US" dirty="0"/>
          </a:p>
          <a:p>
            <a:r>
              <a:rPr lang="en-US" dirty="0"/>
              <a:t>Collaboration and awareness: Engage in threat intelligence sharing, collaborate with industry peers, and educate employees on cybersecurity best practices. Conduct supply chain security assessments and review policies to bolster overall cyber resilience.</a:t>
            </a:r>
          </a:p>
          <a:p>
            <a:r>
              <a:rPr lang="en-US" dirty="0"/>
              <a:t>Updating Orion software with update that includes patch to previous update. Or use different platform for network and system monitoring.</a:t>
            </a: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dirty="0"/>
              <a:t>Resources</a:t>
            </a:r>
            <a:endParaRPr lang="en-US" sz="5400" dirty="0"/>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
        <p:nvSpPr>
          <p:cNvPr id="6" name="Content Placeholder 5">
            <a:extLst>
              <a:ext uri="{FF2B5EF4-FFF2-40B4-BE49-F238E27FC236}">
                <a16:creationId xmlns:a16="http://schemas.microsoft.com/office/drawing/2014/main" id="{FA0C955D-BA29-6F00-0549-6DD6FBE884D1}"/>
              </a:ext>
            </a:extLst>
          </p:cNvPr>
          <p:cNvSpPr>
            <a:spLocks noGrp="1"/>
          </p:cNvSpPr>
          <p:nvPr>
            <p:ph idx="1"/>
          </p:nvPr>
        </p:nvSpPr>
        <p:spPr/>
        <p:txBody>
          <a:bodyPr/>
          <a:lstStyle/>
          <a:p>
            <a:r>
              <a:rPr lang="en-US" dirty="0">
                <a:hlinkClick r:id="rId2"/>
              </a:rPr>
              <a:t>https://www.techtarget.com/whatis/feature/SolarWinds-hack-explained-Everything-you-need-to-know</a:t>
            </a:r>
            <a:endParaRPr lang="en-US" dirty="0"/>
          </a:p>
          <a:p>
            <a:r>
              <a:rPr lang="en-US" dirty="0">
                <a:hlinkClick r:id="rId3"/>
              </a:rPr>
              <a:t>https://thehackernews.com/2020/12/new-evidence-suggests-solarwinds.html</a:t>
            </a:r>
            <a:endParaRPr lang="en-US" dirty="0"/>
          </a:p>
          <a:p>
            <a:endParaRPr lang="en-US" dirty="0"/>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{BDF3A0B7-CEBE-4B4E-950C-4A8EB584968B}tf89338750_win32</Template>
  <TotalTime>22</TotalTime>
  <Words>806</Words>
  <Application>Microsoft Office PowerPoint</Application>
  <PresentationFormat>Widescreen</PresentationFormat>
  <Paragraphs>86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Univers</vt:lpstr>
      <vt:lpstr>GradientUnivers</vt:lpstr>
      <vt:lpstr>SolarWinds breach</vt:lpstr>
      <vt:lpstr>Brief summary</vt:lpstr>
      <vt:lpstr>Significance</vt:lpstr>
      <vt:lpstr>threat actors involved</vt:lpstr>
      <vt:lpstr>Security reccommendations</vt:lpstr>
      <vt:lpstr>Resources</vt:lpstr>
      <vt:lpstr>The way to get started is to quit talking and begin doing.</vt:lpstr>
      <vt:lpstr>Team</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SolarWinds breach</dc:title>
  <dc:creator>Javarious J Madison</dc:creator>
  <cp:lastModifiedBy>Javarious J Madison</cp:lastModifiedBy>
  <cp:revision>1</cp:revision>
  <dcterms:created xsi:type="dcterms:W3CDTF">2023-06-25T04:26:35Z</dcterms:created>
  <dcterms:modified xsi:type="dcterms:W3CDTF">2023-06-25T04:49:01Z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